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8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61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0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35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94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7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34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1499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07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91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419A1-DC6D-4C64-AD98-48BC2555933F}" type="datetimeFigureOut">
              <a:rPr lang="ru-RU" smtClean="0"/>
              <a:t>12.07.2023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7194A-E33E-4619-BA51-0D78DB6B6C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88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4123" y="1704110"/>
            <a:ext cx="8725593" cy="490451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Сеть аптек «ЗАБОТА»  приглашает на работу: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735052" y="2194561"/>
            <a:ext cx="5368713" cy="1756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Фармацевтов</a:t>
            </a:r>
          </a:p>
          <a:p>
            <a:endParaRPr lang="ru-RU" sz="1800" b="1" dirty="0"/>
          </a:p>
          <a:p>
            <a:r>
              <a:rPr lang="ru-RU" sz="30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Аптека Котельникова, 1а</a:t>
            </a:r>
          </a:p>
          <a:p>
            <a:pPr algn="l"/>
            <a:endParaRPr lang="ru-RU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512916" y="5153890"/>
            <a:ext cx="9202189" cy="1341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 к работе в нашей дружной команде , тогда тебе к нам!!!</a:t>
            </a:r>
          </a:p>
          <a:p>
            <a:pPr algn="l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Свяжись с нашим сотрудником и он ответит на все вопросы по трудоустройству!</a:t>
            </a:r>
          </a:p>
          <a:p>
            <a:pPr algn="l"/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телефон для связи 8(910) 680 42 14 , 8(961) 632 62 23 Рябинина Юлия Валерьевна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525" y="29934"/>
            <a:ext cx="2703951" cy="170410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1053" y="233447"/>
            <a:ext cx="1939610" cy="1267151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F4DA08-7A73-4830-8491-268707FC8B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431" y="3672740"/>
            <a:ext cx="4558633" cy="153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0812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60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Сеть аптек «ЗАБОТА»  приглашает на работу: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Сеть аптек «Мир лекарств»  приглашают на работу:</dc:title>
  <dc:creator>1</dc:creator>
  <cp:lastModifiedBy>User</cp:lastModifiedBy>
  <cp:revision>10</cp:revision>
  <dcterms:created xsi:type="dcterms:W3CDTF">2022-09-13T11:25:05Z</dcterms:created>
  <dcterms:modified xsi:type="dcterms:W3CDTF">2023-07-12T08:46:46Z</dcterms:modified>
</cp:coreProperties>
</file>